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320" r:id="rId3"/>
    <p:sldId id="322" r:id="rId4"/>
    <p:sldId id="321" r:id="rId5"/>
    <p:sldId id="310" r:id="rId6"/>
    <p:sldId id="319" r:id="rId7"/>
    <p:sldId id="318" r:id="rId8"/>
    <p:sldId id="317" r:id="rId9"/>
    <p:sldId id="316" r:id="rId10"/>
    <p:sldId id="315" r:id="rId11"/>
    <p:sldId id="314" r:id="rId12"/>
    <p:sldId id="313" r:id="rId13"/>
    <p:sldId id="312" r:id="rId14"/>
    <p:sldId id="306" r:id="rId15"/>
    <p:sldId id="311" r:id="rId16"/>
    <p:sldId id="309" r:id="rId17"/>
    <p:sldId id="308" r:id="rId18"/>
    <p:sldId id="307" r:id="rId19"/>
    <p:sldId id="305" r:id="rId20"/>
    <p:sldId id="297" r:id="rId21"/>
    <p:sldId id="304" r:id="rId22"/>
    <p:sldId id="303" r:id="rId23"/>
    <p:sldId id="302" r:id="rId24"/>
    <p:sldId id="301" r:id="rId25"/>
    <p:sldId id="300" r:id="rId26"/>
    <p:sldId id="299" r:id="rId27"/>
    <p:sldId id="298" r:id="rId28"/>
    <p:sldId id="296" r:id="rId29"/>
    <p:sldId id="295" r:id="rId30"/>
    <p:sldId id="294" r:id="rId31"/>
    <p:sldId id="293" r:id="rId32"/>
    <p:sldId id="292" r:id="rId33"/>
    <p:sldId id="290" r:id="rId34"/>
    <p:sldId id="291" r:id="rId35"/>
    <p:sldId id="289" r:id="rId36"/>
    <p:sldId id="288" r:id="rId37"/>
    <p:sldId id="287" r:id="rId38"/>
    <p:sldId id="285" r:id="rId39"/>
    <p:sldId id="286" r:id="rId40"/>
    <p:sldId id="284" r:id="rId41"/>
    <p:sldId id="283" r:id="rId42"/>
    <p:sldId id="282" r:id="rId43"/>
    <p:sldId id="261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  <p:sldId id="271" r:id="rId53"/>
    <p:sldId id="272" r:id="rId54"/>
    <p:sldId id="275" r:id="rId55"/>
    <p:sldId id="273" r:id="rId56"/>
    <p:sldId id="276" r:id="rId57"/>
    <p:sldId id="277" r:id="rId58"/>
    <p:sldId id="274" r:id="rId59"/>
    <p:sldId id="278" r:id="rId60"/>
    <p:sldId id="257" r:id="rId61"/>
    <p:sldId id="279" r:id="rId62"/>
    <p:sldId id="280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66FF33"/>
    <a:srgbClr val="996633"/>
    <a:srgbClr val="663300"/>
    <a:srgbClr val="FF3399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B42A-7A77-4A99-934D-F665029E29C3}" type="datetimeFigureOut">
              <a:rPr lang="en-US" smtClean="0"/>
              <a:t>01-Sep-21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1C688-B488-403E-9E44-0ABE0559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941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B42A-7A77-4A99-934D-F665029E29C3}" type="datetimeFigureOut">
              <a:rPr lang="en-US" smtClean="0"/>
              <a:t>01-Sep-21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1C688-B488-403E-9E44-0ABE0559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21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B42A-7A77-4A99-934D-F665029E29C3}" type="datetimeFigureOut">
              <a:rPr lang="en-US" smtClean="0"/>
              <a:t>01-Sep-21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1C688-B488-403E-9E44-0ABE0559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44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B42A-7A77-4A99-934D-F665029E29C3}" type="datetimeFigureOut">
              <a:rPr lang="en-US" smtClean="0"/>
              <a:t>01-Sep-21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1C688-B488-403E-9E44-0ABE0559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66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B42A-7A77-4A99-934D-F665029E29C3}" type="datetimeFigureOut">
              <a:rPr lang="en-US" smtClean="0"/>
              <a:t>01-Sep-21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1C688-B488-403E-9E44-0ABE0559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33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B42A-7A77-4A99-934D-F665029E29C3}" type="datetimeFigureOut">
              <a:rPr lang="en-US" smtClean="0"/>
              <a:t>01-Sep-21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1C688-B488-403E-9E44-0ABE0559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27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B42A-7A77-4A99-934D-F665029E29C3}" type="datetimeFigureOut">
              <a:rPr lang="en-US" smtClean="0"/>
              <a:t>01-Sep-21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1C688-B488-403E-9E44-0ABE0559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3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B42A-7A77-4A99-934D-F665029E29C3}" type="datetimeFigureOut">
              <a:rPr lang="en-US" smtClean="0"/>
              <a:t>01-Sep-21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1C688-B488-403E-9E44-0ABE0559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610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B42A-7A77-4A99-934D-F665029E29C3}" type="datetimeFigureOut">
              <a:rPr lang="en-US" smtClean="0"/>
              <a:t>01-Sep-21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1C688-B488-403E-9E44-0ABE0559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402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B42A-7A77-4A99-934D-F665029E29C3}" type="datetimeFigureOut">
              <a:rPr lang="en-US" smtClean="0"/>
              <a:t>01-Sep-21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1C688-B488-403E-9E44-0ABE0559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6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DB42A-7A77-4A99-934D-F665029E29C3}" type="datetimeFigureOut">
              <a:rPr lang="en-US" smtClean="0"/>
              <a:t>01-Sep-21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1C688-B488-403E-9E44-0ABE0559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7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DB42A-7A77-4A99-934D-F665029E29C3}" type="datetimeFigureOut">
              <a:rPr lang="en-US" smtClean="0"/>
              <a:t>01-Sep-21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1C688-B488-403E-9E44-0ABE055907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22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010207" y="451427"/>
            <a:ext cx="7543512" cy="5688550"/>
            <a:chOff x="2010207" y="451427"/>
            <a:chExt cx="7543512" cy="568855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0207" y="451427"/>
              <a:ext cx="3771756" cy="568855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1963" y="451427"/>
              <a:ext cx="3771756" cy="5688550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2214483" y="1357878"/>
              <a:ext cx="7134959" cy="3933825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996897" y="5390201"/>
              <a:ext cx="444490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00206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214484" y="595890"/>
              <a:ext cx="444490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309394" y="665273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25472" y="5478635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5413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58981" y="471631"/>
            <a:ext cx="10335491" cy="5813714"/>
            <a:chOff x="858981" y="471631"/>
            <a:chExt cx="10335491" cy="581371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81" y="471631"/>
              <a:ext cx="10335491" cy="5813714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071418" y="695967"/>
              <a:ext cx="2699786" cy="59260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996633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8177694" y="5572258"/>
              <a:ext cx="2741213" cy="60428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141460" y="730658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6633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6633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06646" y="5606412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B05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B05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997526" y="1494434"/>
              <a:ext cx="10058401" cy="3937793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6133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87054" y="511982"/>
            <a:ext cx="9344176" cy="5708707"/>
            <a:chOff x="1487054" y="511982"/>
            <a:chExt cx="9344176" cy="570870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7054" y="511982"/>
              <a:ext cx="9344176" cy="5708707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607127" y="668257"/>
              <a:ext cx="2699786" cy="59260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7936022" y="5476273"/>
              <a:ext cx="2741213" cy="60428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77169" y="702948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Dear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35439" y="5516803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607126" y="1410062"/>
              <a:ext cx="9070109" cy="3937793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390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599" y="405628"/>
            <a:ext cx="8874991" cy="591666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810327" y="590120"/>
            <a:ext cx="2699786" cy="592603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536760" y="5569876"/>
            <a:ext cx="2741213" cy="604281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880369" y="624811"/>
            <a:ext cx="1355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Showcard Gothic" panose="04020904020102020604" pitchFamily="82" charset="0"/>
              </a:rPr>
              <a:t>Dear</a:t>
            </a:r>
            <a:endParaRPr lang="en-US" sz="2800" dirty="0">
              <a:latin typeface="Showcard Gothic" panose="04020904020102020604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91895" y="5611525"/>
            <a:ext cx="1355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Showcard Gothic" panose="04020904020102020604" pitchFamily="82" charset="0"/>
              </a:rPr>
              <a:t>From</a:t>
            </a:r>
            <a:endParaRPr lang="en-US" sz="2800" dirty="0">
              <a:latin typeface="Showcard Gothic" panose="04020904020102020604" pitchFamily="82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810327" y="1308463"/>
            <a:ext cx="8543638" cy="4113282"/>
          </a:xfrm>
          <a:prstGeom prst="roundRect">
            <a:avLst/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31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73" y="376136"/>
            <a:ext cx="9710306" cy="6068941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164145" y="555695"/>
            <a:ext cx="2699786" cy="592603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7896978" y="5588574"/>
            <a:ext cx="2741213" cy="604281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43060" y="590120"/>
            <a:ext cx="1355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Showcard Gothic" panose="04020904020102020604" pitchFamily="82" charset="0"/>
              </a:rPr>
              <a:t>Dear</a:t>
            </a:r>
            <a:endParaRPr lang="en-US" sz="2800" dirty="0">
              <a:latin typeface="Showcard Gothic" panose="04020904020102020604" pitchFamily="8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15356" y="5629104"/>
            <a:ext cx="1355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C000"/>
                </a:solidFill>
                <a:latin typeface="Showcard Gothic" panose="04020904020102020604" pitchFamily="82" charset="0"/>
              </a:rPr>
              <a:t>From</a:t>
            </a:r>
            <a:endParaRPr lang="en-US" sz="2800" dirty="0">
              <a:solidFill>
                <a:srgbClr val="FFC000"/>
              </a:solidFill>
              <a:latin typeface="Showcard Gothic" panose="04020904020102020604" pitchFamily="82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64144" y="1308463"/>
            <a:ext cx="9374547" cy="4113282"/>
          </a:xfrm>
          <a:prstGeom prst="roundRect">
            <a:avLst/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01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20436" y="492522"/>
            <a:ext cx="10199832" cy="5737406"/>
            <a:chOff x="720436" y="492522"/>
            <a:chExt cx="10199832" cy="573740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436" y="492522"/>
              <a:ext cx="10199832" cy="5737406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850109" y="629586"/>
              <a:ext cx="2699786" cy="59260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7961632" y="5450774"/>
              <a:ext cx="2741213" cy="60428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929024" y="664011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0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43065" y="5491304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C00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FFC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850108" y="1382354"/>
              <a:ext cx="9771709" cy="3893547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5960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237672" y="489782"/>
            <a:ext cx="9785927" cy="5980289"/>
            <a:chOff x="1237672" y="489782"/>
            <a:chExt cx="9785927" cy="598028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7672" y="489782"/>
              <a:ext cx="9785927" cy="5980289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441236" y="749658"/>
              <a:ext cx="2699786" cy="59260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8090941" y="5671351"/>
              <a:ext cx="2741213" cy="60428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20151" y="784083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0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209319" y="5711881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441235" y="1502426"/>
              <a:ext cx="9390919" cy="3893547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4490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005175" y="1017732"/>
            <a:ext cx="10572750" cy="4953000"/>
            <a:chOff x="1005175" y="1017732"/>
            <a:chExt cx="10572750" cy="4953000"/>
          </a:xfrm>
        </p:grpSpPr>
        <p:grpSp>
          <p:nvGrpSpPr>
            <p:cNvPr id="6" name="Group 5"/>
            <p:cNvGrpSpPr/>
            <p:nvPr/>
          </p:nvGrpSpPr>
          <p:grpSpPr>
            <a:xfrm>
              <a:off x="1005175" y="1017732"/>
              <a:ext cx="10572750" cy="4953000"/>
              <a:chOff x="1005175" y="1017732"/>
              <a:chExt cx="10572750" cy="49530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5175" y="1017732"/>
                <a:ext cx="5286375" cy="24765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91550" y="1017732"/>
                <a:ext cx="5286375" cy="247650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1005175" y="3494232"/>
                <a:ext cx="5286375" cy="247650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 flipV="1">
                <a:off x="6291550" y="3494232"/>
                <a:ext cx="5286375" cy="2476500"/>
              </a:xfrm>
              <a:prstGeom prst="rect">
                <a:avLst/>
              </a:prstGeom>
            </p:spPr>
          </p:pic>
        </p:grpSp>
        <p:sp>
          <p:nvSpPr>
            <p:cNvPr id="7" name="Rounded Rectangle 6"/>
            <p:cNvSpPr/>
            <p:nvPr/>
          </p:nvSpPr>
          <p:spPr>
            <a:xfrm>
              <a:off x="1191854" y="1174532"/>
              <a:ext cx="2699786" cy="59260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8591805" y="5227875"/>
              <a:ext cx="2741213" cy="60428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33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70769" y="1208957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680374" y="5268405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66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FF0066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191853" y="1927300"/>
              <a:ext cx="10141165" cy="3226591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52183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33505" y="803563"/>
            <a:ext cx="9525257" cy="5357957"/>
            <a:chOff x="1133505" y="803563"/>
            <a:chExt cx="9525257" cy="535795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505" y="803563"/>
              <a:ext cx="9525257" cy="5357957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293454" y="925150"/>
              <a:ext cx="2699786" cy="59260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7677405" y="5454423"/>
              <a:ext cx="2741213" cy="60428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72369" y="959575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70C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70C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701319" y="5525259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7030A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7030A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293454" y="1677918"/>
              <a:ext cx="9236000" cy="3614521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69686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06762" y="740172"/>
            <a:ext cx="9562523" cy="5378919"/>
            <a:chOff x="1006762" y="740172"/>
            <a:chExt cx="9562523" cy="537891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762" y="740172"/>
              <a:ext cx="9562523" cy="5378919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136436" y="878968"/>
              <a:ext cx="2699786" cy="59260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7520387" y="5408241"/>
              <a:ext cx="2741213" cy="60428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7030A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15351" y="913393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70C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70C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544301" y="5479077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7030A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7030A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136436" y="1631736"/>
              <a:ext cx="9236000" cy="3614521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0712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1699" y="354416"/>
            <a:ext cx="8057258" cy="6051001"/>
            <a:chOff x="321699" y="354416"/>
            <a:chExt cx="8057258" cy="605100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1699" y="354416"/>
              <a:ext cx="4028629" cy="605100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350328" y="354416"/>
              <a:ext cx="4028629" cy="6051001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471418" y="500277"/>
              <a:ext cx="2699786" cy="59260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294423" y="5633546"/>
              <a:ext cx="2741213" cy="60428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50333" y="534702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18337" y="5704382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FF0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71418" y="1308461"/>
              <a:ext cx="7665818" cy="4157495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424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26835" y="489527"/>
            <a:ext cx="9273309" cy="5795818"/>
            <a:chOff x="1126835" y="489527"/>
            <a:chExt cx="9273309" cy="579581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6835" y="489527"/>
              <a:ext cx="9273309" cy="5795818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283853" y="658057"/>
              <a:ext cx="2516349" cy="54079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996633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7678928" y="5519675"/>
              <a:ext cx="2554961" cy="551452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353895" y="665040"/>
              <a:ext cx="1263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996633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996633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757264" y="5547907"/>
              <a:ext cx="1263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B05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B05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261535" y="1336456"/>
              <a:ext cx="8972355" cy="3969001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68538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751032" y="928109"/>
            <a:ext cx="5702298" cy="5146566"/>
            <a:chOff x="751032" y="928109"/>
            <a:chExt cx="5702298" cy="51465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032" y="928110"/>
              <a:ext cx="2851149" cy="257328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2181" y="928109"/>
              <a:ext cx="2851149" cy="257328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751032" y="3501392"/>
              <a:ext cx="2851149" cy="257328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3602180" y="3501391"/>
              <a:ext cx="2851149" cy="2573283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859345" y="1072459"/>
              <a:ext cx="2699786" cy="59260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552809" y="5301676"/>
              <a:ext cx="2741213" cy="60428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38260" y="1106884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67487" y="5342206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FF0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859344" y="1788283"/>
              <a:ext cx="5434677" cy="3344675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6991936" y="352144"/>
            <a:ext cx="4701299" cy="6298493"/>
            <a:chOff x="6991936" y="352144"/>
            <a:chExt cx="4701299" cy="629849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1936" y="352144"/>
              <a:ext cx="4701299" cy="6298493"/>
            </a:xfrm>
            <a:prstGeom prst="rect">
              <a:avLst/>
            </a:prstGeom>
          </p:spPr>
        </p:pic>
        <p:sp>
          <p:nvSpPr>
            <p:cNvPr id="14" name="Rounded Rectangle 13"/>
            <p:cNvSpPr/>
            <p:nvPr/>
          </p:nvSpPr>
          <p:spPr>
            <a:xfrm>
              <a:off x="7143299" y="514281"/>
              <a:ext cx="2699786" cy="59260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795006" y="5859320"/>
              <a:ext cx="2741213" cy="60428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22214" y="548706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883574" y="5899850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B0F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B0F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7222213" y="1330038"/>
              <a:ext cx="4304769" cy="4314385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7562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01906" y="903950"/>
            <a:ext cx="7326458" cy="5074250"/>
            <a:chOff x="1401906" y="903950"/>
            <a:chExt cx="7326458" cy="50742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1906" y="903950"/>
              <a:ext cx="7326458" cy="5074250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561309" y="1017145"/>
              <a:ext cx="2699786" cy="59260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5673113" y="5326804"/>
              <a:ext cx="2741213" cy="532969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61309" y="1038499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0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761684" y="5326804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tx2">
                      <a:lumMod val="50000"/>
                    </a:schemeClr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chemeClr val="tx2">
                    <a:lumMod val="50000"/>
                  </a:schemeClr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561309" y="1681060"/>
              <a:ext cx="6899200" cy="3574432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4813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672305" y="441713"/>
            <a:ext cx="9770221" cy="6114356"/>
            <a:chOff x="672305" y="441713"/>
            <a:chExt cx="9770221" cy="611435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9130" y="3298813"/>
              <a:ext cx="4893396" cy="3256333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305" y="441714"/>
              <a:ext cx="4893396" cy="325633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532559" y="441713"/>
              <a:ext cx="4893396" cy="3256333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896291" y="657295"/>
              <a:ext cx="2699786" cy="59260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7344896" y="5838555"/>
              <a:ext cx="2741213" cy="60428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75206" y="691720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59574" y="5879085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FF0000"/>
                </a:solidFill>
                <a:latin typeface="Showcard Gothic" panose="04020904020102020604" pitchFamily="82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72305" y="3299736"/>
              <a:ext cx="4893396" cy="3256333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896291" y="1465479"/>
              <a:ext cx="9189818" cy="4157495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4969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55300" y="604837"/>
            <a:ext cx="9114956" cy="6013164"/>
            <a:chOff x="555300" y="604837"/>
            <a:chExt cx="9114956" cy="601316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76"/>
            <a:stretch/>
          </p:blipFill>
          <p:spPr>
            <a:xfrm>
              <a:off x="566737" y="604837"/>
              <a:ext cx="4576763" cy="300658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76"/>
            <a:stretch/>
          </p:blipFill>
          <p:spPr>
            <a:xfrm flipH="1">
              <a:off x="5093493" y="604837"/>
              <a:ext cx="4576763" cy="300658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76"/>
            <a:stretch/>
          </p:blipFill>
          <p:spPr>
            <a:xfrm flipV="1">
              <a:off x="555300" y="3611419"/>
              <a:ext cx="4576763" cy="300658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76"/>
            <a:stretch/>
          </p:blipFill>
          <p:spPr>
            <a:xfrm flipH="1" flipV="1">
              <a:off x="5082056" y="3611419"/>
              <a:ext cx="4576763" cy="3006582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693091" y="726879"/>
              <a:ext cx="2699786" cy="59260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519150" y="5770978"/>
              <a:ext cx="2741213" cy="60428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86021" y="761570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83855" y="1485922"/>
              <a:ext cx="8801890" cy="4157495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17040" y="5811508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0280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380403" y="999548"/>
            <a:ext cx="6660284" cy="4988784"/>
            <a:chOff x="1380403" y="999548"/>
            <a:chExt cx="6660284" cy="498878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0403" y="999548"/>
              <a:ext cx="3330142" cy="249439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10545" y="999548"/>
              <a:ext cx="3330142" cy="249439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380403" y="3493940"/>
              <a:ext cx="3330142" cy="249439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710545" y="3493940"/>
              <a:ext cx="3330142" cy="2494392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1468945" y="1139642"/>
              <a:ext cx="2699786" cy="59260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072751" y="5173332"/>
              <a:ext cx="2741213" cy="60428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61875" y="1174333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0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538036" y="1942481"/>
              <a:ext cx="6345018" cy="3033533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87429" y="5213862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FF000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70524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722292" y="933450"/>
            <a:ext cx="8239302" cy="5189684"/>
            <a:chOff x="1722292" y="933450"/>
            <a:chExt cx="8239302" cy="5189684"/>
          </a:xfrm>
        </p:grpSpPr>
        <p:grpSp>
          <p:nvGrpSpPr>
            <p:cNvPr id="2" name="Group 1"/>
            <p:cNvGrpSpPr/>
            <p:nvPr/>
          </p:nvGrpSpPr>
          <p:grpSpPr>
            <a:xfrm>
              <a:off x="1722292" y="933450"/>
              <a:ext cx="8239302" cy="5189684"/>
              <a:chOff x="752474" y="933450"/>
              <a:chExt cx="8239302" cy="5189684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475" y="933450"/>
                <a:ext cx="4125507" cy="2594842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833936" y="933450"/>
                <a:ext cx="4157839" cy="2594842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752474" y="3528292"/>
                <a:ext cx="4125507" cy="2594842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 flipV="1">
                <a:off x="4866269" y="3524245"/>
                <a:ext cx="4125507" cy="2594842"/>
              </a:xfrm>
              <a:prstGeom prst="rect">
                <a:avLst/>
              </a:prstGeom>
            </p:spPr>
          </p:pic>
        </p:grpSp>
        <p:sp>
          <p:nvSpPr>
            <p:cNvPr id="7" name="Rounded Rectangle 6"/>
            <p:cNvSpPr/>
            <p:nvPr/>
          </p:nvSpPr>
          <p:spPr>
            <a:xfrm>
              <a:off x="1866109" y="1074987"/>
              <a:ext cx="2699786" cy="59260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999526" y="5410817"/>
              <a:ext cx="2741213" cy="60428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59039" y="1109678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856874" y="1834031"/>
              <a:ext cx="7896726" cy="3527255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14204" y="5478576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B05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B05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4427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289482" y="983528"/>
            <a:ext cx="6786708" cy="5007490"/>
            <a:chOff x="1289482" y="983528"/>
            <a:chExt cx="6786708" cy="500749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9482" y="983528"/>
              <a:ext cx="3393354" cy="500749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82836" y="983528"/>
              <a:ext cx="3393354" cy="5007490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1468945" y="1139642"/>
              <a:ext cx="2699786" cy="59260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072751" y="5173332"/>
              <a:ext cx="2741213" cy="60428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61875" y="1174333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468946" y="1926394"/>
              <a:ext cx="6345018" cy="3033533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87429" y="5213862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1317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14663" y="319663"/>
            <a:ext cx="6733309" cy="6048085"/>
            <a:chOff x="714663" y="319663"/>
            <a:chExt cx="6733309" cy="604808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663" y="320818"/>
              <a:ext cx="3386281" cy="604693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1691" y="319663"/>
              <a:ext cx="3386281" cy="6046930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951709" y="511569"/>
              <a:ext cx="2699786" cy="59260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380023" y="5625756"/>
              <a:ext cx="2741213" cy="60428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44639" y="546260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951710" y="1298321"/>
              <a:ext cx="6169526" cy="4190879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18530" y="5683349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725928" y="319663"/>
            <a:ext cx="4188547" cy="6046930"/>
            <a:chOff x="7725928" y="319663"/>
            <a:chExt cx="4188547" cy="604693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5928" y="319663"/>
              <a:ext cx="4188547" cy="6046930"/>
            </a:xfrm>
            <a:prstGeom prst="rect">
              <a:avLst/>
            </a:prstGeom>
          </p:spPr>
        </p:pic>
        <p:sp>
          <p:nvSpPr>
            <p:cNvPr id="11" name="Rounded Rectangle 10"/>
            <p:cNvSpPr/>
            <p:nvPr/>
          </p:nvSpPr>
          <p:spPr>
            <a:xfrm>
              <a:off x="7858168" y="488101"/>
              <a:ext cx="2699786" cy="59260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952023" y="5602288"/>
              <a:ext cx="2741213" cy="60428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951098" y="522792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Dear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7858169" y="1274853"/>
              <a:ext cx="3927431" cy="4190879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90530" y="5659881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8371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23102" y="332508"/>
            <a:ext cx="4215893" cy="6322291"/>
            <a:chOff x="823102" y="332508"/>
            <a:chExt cx="4215893" cy="632229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102" y="332508"/>
              <a:ext cx="4215893" cy="6322291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951709" y="511569"/>
              <a:ext cx="2699786" cy="59260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189018" y="5845452"/>
              <a:ext cx="2741213" cy="60428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044639" y="546260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951710" y="1298321"/>
              <a:ext cx="3978522" cy="4418988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203696" y="5885982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741323" y="332508"/>
            <a:ext cx="5009804" cy="6262255"/>
            <a:chOff x="5741323" y="332508"/>
            <a:chExt cx="5009804" cy="626225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1323" y="332508"/>
              <a:ext cx="5009804" cy="6262255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5851600" y="471038"/>
              <a:ext cx="2699786" cy="59260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99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852896" y="5804921"/>
              <a:ext cx="2741213" cy="60428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44530" y="505729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C0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C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851601" y="1257790"/>
              <a:ext cx="4742508" cy="4418988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867574" y="5845451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65371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17037" y="461817"/>
            <a:ext cx="4862304" cy="6035964"/>
            <a:chOff x="717037" y="461817"/>
            <a:chExt cx="4862304" cy="603596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037" y="461817"/>
              <a:ext cx="4862304" cy="6035964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850109" y="659350"/>
              <a:ext cx="2699786" cy="59260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652823" y="5763840"/>
              <a:ext cx="2741213" cy="60428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996633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43039" y="694041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66FF33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66FF33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850109" y="1446102"/>
              <a:ext cx="4543927" cy="4188079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667501" y="5804370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66330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663300"/>
                </a:solidFill>
                <a:latin typeface="Showcard Gothic" panose="04020904020102020604" pitchFamily="8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336145" y="387926"/>
            <a:ext cx="5486400" cy="6183745"/>
            <a:chOff x="6336145" y="387926"/>
            <a:chExt cx="5486400" cy="618374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832"/>
            <a:stretch/>
          </p:blipFill>
          <p:spPr>
            <a:xfrm>
              <a:off x="6336145" y="387926"/>
              <a:ext cx="5486400" cy="6183745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6516618" y="553132"/>
              <a:ext cx="2699786" cy="59260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919695" y="5763840"/>
              <a:ext cx="2741213" cy="60428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609548" y="587823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1">
                      <a:lumMod val="50000"/>
                    </a:schemeClr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chemeClr val="accent1">
                    <a:lumMod val="50000"/>
                  </a:schemeClr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516618" y="1339884"/>
              <a:ext cx="5144290" cy="4294297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934373" y="5804370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9862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112049" y="415636"/>
            <a:ext cx="7900170" cy="5925127"/>
            <a:chOff x="2112049" y="415636"/>
            <a:chExt cx="7900170" cy="59251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2049" y="415636"/>
              <a:ext cx="7900170" cy="5925127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2272144" y="565693"/>
              <a:ext cx="2516349" cy="54079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7244821" y="5676941"/>
              <a:ext cx="2554961" cy="551452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0066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342186" y="572676"/>
              <a:ext cx="1263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332391" y="5699863"/>
              <a:ext cx="1263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66FF33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66FF33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249826" y="1216384"/>
              <a:ext cx="7549956" cy="4325435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5505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239752" y="383311"/>
            <a:ext cx="6647846" cy="5952836"/>
            <a:chOff x="5239752" y="383311"/>
            <a:chExt cx="6647846" cy="595283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8539128" y="383311"/>
              <a:ext cx="3348470" cy="595283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39752" y="383311"/>
              <a:ext cx="3348470" cy="5952836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5440582" y="539278"/>
              <a:ext cx="2699786" cy="59260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8986982" y="5598863"/>
              <a:ext cx="2741213" cy="60428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533512" y="573969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5440582" y="1326030"/>
              <a:ext cx="6287613" cy="4188079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9001660" y="5639393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2364" y="337129"/>
            <a:ext cx="4895272" cy="6119090"/>
            <a:chOff x="92364" y="337129"/>
            <a:chExt cx="4895272" cy="611909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64" y="337129"/>
              <a:ext cx="4895272" cy="6119090"/>
            </a:xfrm>
            <a:prstGeom prst="rect">
              <a:avLst/>
            </a:prstGeom>
          </p:spPr>
        </p:pic>
        <p:sp>
          <p:nvSpPr>
            <p:cNvPr id="11" name="Rounded Rectangle 10"/>
            <p:cNvSpPr/>
            <p:nvPr/>
          </p:nvSpPr>
          <p:spPr>
            <a:xfrm>
              <a:off x="245127" y="433653"/>
              <a:ext cx="2699786" cy="59260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6633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099779" y="5727005"/>
              <a:ext cx="2741213" cy="60428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8057" y="468344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996633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996633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245128" y="1220405"/>
              <a:ext cx="4595864" cy="4418988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114457" y="5767535"/>
              <a:ext cx="13559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93822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28319" y="277091"/>
            <a:ext cx="5087389" cy="6359236"/>
            <a:chOff x="528319" y="277091"/>
            <a:chExt cx="5087389" cy="63592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19" y="277091"/>
              <a:ext cx="5087389" cy="6359236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680723" y="1184104"/>
              <a:ext cx="4768732" cy="4569829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797925" y="5823316"/>
              <a:ext cx="2577517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80723" y="399604"/>
              <a:ext cx="2611923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2404" y="468988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797925" y="5910045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319818" y="263236"/>
            <a:ext cx="4257963" cy="6386945"/>
            <a:chOff x="7319818" y="263236"/>
            <a:chExt cx="4257963" cy="638694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9818" y="263236"/>
              <a:ext cx="4257963" cy="6386945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7423268" y="1132066"/>
              <a:ext cx="4048173" cy="4569829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893924" y="5858007"/>
              <a:ext cx="2577517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423268" y="347566"/>
              <a:ext cx="2611923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64949" y="416950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002867" y="5943407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95102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06712" y="264679"/>
            <a:ext cx="3752851" cy="6070788"/>
            <a:chOff x="606712" y="264679"/>
            <a:chExt cx="3752851" cy="607078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712" y="264679"/>
              <a:ext cx="3752851" cy="6070788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680723" y="1184105"/>
              <a:ext cx="3604828" cy="4342146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708034" y="5599865"/>
              <a:ext cx="2577517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22404" y="452735"/>
              <a:ext cx="2611923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C0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1974" y="522118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C00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90387" y="5669249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473151" y="452735"/>
            <a:ext cx="4060921" cy="6091382"/>
            <a:chOff x="6473151" y="452735"/>
            <a:chExt cx="4060921" cy="609138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3151" y="452735"/>
              <a:ext cx="4060921" cy="6091382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6613236" y="1245292"/>
              <a:ext cx="3759200" cy="4472807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101600">
                <a:srgbClr val="FF3399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864207" y="5840472"/>
              <a:ext cx="2508229" cy="61889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617854" y="599699"/>
              <a:ext cx="2611923" cy="59260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92D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613236" y="599699"/>
              <a:ext cx="1681163" cy="523220"/>
            </a:xfrm>
            <a:prstGeom prst="rect">
              <a:avLst/>
            </a:prstGeom>
            <a:noFill/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3399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3399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864207" y="5888307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28504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55635" y="364836"/>
            <a:ext cx="4165600" cy="6248400"/>
            <a:chOff x="555635" y="364836"/>
            <a:chExt cx="4165600" cy="62484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635" y="364836"/>
              <a:ext cx="4165600" cy="6248400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637309" y="1210393"/>
              <a:ext cx="3968573" cy="4472807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028365" y="5805573"/>
              <a:ext cx="2577517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37309" y="487219"/>
              <a:ext cx="2611923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7309" y="564800"/>
              <a:ext cx="1681163" cy="523220"/>
            </a:xfrm>
            <a:prstGeom prst="rect">
              <a:avLst/>
            </a:prstGeom>
            <a:noFill/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B05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B05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28365" y="5901244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479915" y="411018"/>
            <a:ext cx="4134812" cy="6202218"/>
            <a:chOff x="7479915" y="411018"/>
            <a:chExt cx="4134812" cy="620221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9915" y="411018"/>
              <a:ext cx="4134812" cy="6202218"/>
            </a:xfrm>
            <a:prstGeom prst="rect">
              <a:avLst/>
            </a:prstGeom>
          </p:spPr>
        </p:pic>
        <p:sp>
          <p:nvSpPr>
            <p:cNvPr id="11" name="Rounded Rectangle 10"/>
            <p:cNvSpPr/>
            <p:nvPr/>
          </p:nvSpPr>
          <p:spPr>
            <a:xfrm>
              <a:off x="7553790" y="1256573"/>
              <a:ext cx="3968573" cy="4472807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8944846" y="5805573"/>
              <a:ext cx="2577517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553790" y="487219"/>
              <a:ext cx="2611923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B05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553790" y="564800"/>
              <a:ext cx="1681163" cy="523220"/>
            </a:xfrm>
            <a:prstGeom prst="rect">
              <a:avLst/>
            </a:prstGeom>
            <a:noFill/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1">
                      <a:lumMod val="75000"/>
                    </a:schemeClr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chemeClr val="accent1">
                    <a:lumMod val="75000"/>
                  </a:schemeClr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944846" y="5901244"/>
              <a:ext cx="1681163" cy="52322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18917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69454" y="415635"/>
            <a:ext cx="8220364" cy="5972401"/>
            <a:chOff x="369454" y="415635"/>
            <a:chExt cx="8220364" cy="597240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98"/>
            <a:stretch/>
          </p:blipFill>
          <p:spPr>
            <a:xfrm>
              <a:off x="369454" y="415635"/>
              <a:ext cx="4110182" cy="59724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98"/>
            <a:stretch/>
          </p:blipFill>
          <p:spPr>
            <a:xfrm flipH="1">
              <a:off x="4479636" y="415635"/>
              <a:ext cx="4110182" cy="5972401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492998" y="1324684"/>
              <a:ext cx="7923571" cy="4152531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839855" y="5590204"/>
              <a:ext cx="362641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42704" y="549708"/>
              <a:ext cx="3456642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7613" y="619091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6">
                      <a:lumMod val="75000"/>
                    </a:schemeClr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chemeClr val="accent6">
                    <a:lumMod val="75000"/>
                  </a:schemeClr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959333" y="5671129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219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6722415" y="304800"/>
            <a:ext cx="4961774" cy="6202218"/>
            <a:chOff x="6722415" y="304800"/>
            <a:chExt cx="4961774" cy="620221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2415" y="304800"/>
              <a:ext cx="4961774" cy="6202218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6853382" y="1275113"/>
              <a:ext cx="4733557" cy="4343879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8395855" y="5704842"/>
              <a:ext cx="3191084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99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853382" y="509051"/>
              <a:ext cx="3694545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99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918340" y="578434"/>
              <a:ext cx="1681163" cy="523220"/>
            </a:xfrm>
            <a:prstGeom prst="rect">
              <a:avLst/>
            </a:prstGeom>
            <a:noFill/>
            <a:effectLst>
              <a:glow rad="101600">
                <a:srgbClr val="FF9900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>
                      <a:lumMod val="75000"/>
                    </a:schemeClr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chemeClr val="accent2">
                    <a:lumMod val="75000"/>
                  </a:schemeClr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460958" y="5774226"/>
              <a:ext cx="1681163" cy="523220"/>
            </a:xfrm>
            <a:prstGeom prst="rect">
              <a:avLst/>
            </a:prstGeom>
            <a:noFill/>
            <a:effectLst>
              <a:glow rad="101600">
                <a:schemeClr val="tx1">
                  <a:alpha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2">
                      <a:lumMod val="75000"/>
                    </a:schemeClr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chemeClr val="accent2">
                    <a:lumMod val="75000"/>
                  </a:schemeClr>
                </a:solidFill>
                <a:latin typeface="Showcard Gothic" panose="04020904020102020604" pitchFamily="8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08345" y="353568"/>
            <a:ext cx="4339145" cy="6153450"/>
            <a:chOff x="408345" y="353568"/>
            <a:chExt cx="4339145" cy="61534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45" y="353568"/>
              <a:ext cx="4339145" cy="6153450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551536" y="1301151"/>
              <a:ext cx="3983519" cy="4342146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868677" y="5744164"/>
              <a:ext cx="2577517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41657" y="509051"/>
              <a:ext cx="278238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C0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2404" y="548578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C00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47405" y="5791119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6">
                      <a:lumMod val="50000"/>
                    </a:schemeClr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chemeClr val="accent6">
                    <a:lumMod val="50000"/>
                  </a:schemeClr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0639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503680" y="526473"/>
            <a:ext cx="9524538" cy="5952836"/>
            <a:chOff x="1503680" y="526473"/>
            <a:chExt cx="9524538" cy="59528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3680" y="526473"/>
              <a:ext cx="9524538" cy="5952836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721434" y="1453993"/>
              <a:ext cx="9140529" cy="4152531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6332847" y="5711923"/>
              <a:ext cx="444490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771139" y="679017"/>
              <a:ext cx="444490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66049" y="748400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1">
                      <a:lumMod val="50000"/>
                    </a:schemeClr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chemeClr val="accent1">
                    <a:lumMod val="50000"/>
                  </a:schemeClr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32847" y="5801686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70768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340811" y="304798"/>
            <a:ext cx="8171102" cy="6128327"/>
            <a:chOff x="1340811" y="304798"/>
            <a:chExt cx="8171102" cy="612832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811" y="304798"/>
              <a:ext cx="4085551" cy="612832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6362" y="304798"/>
              <a:ext cx="4085551" cy="6128327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1549465" y="1311696"/>
              <a:ext cx="7728383" cy="4152531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4832939" y="5533611"/>
              <a:ext cx="444490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549466" y="549708"/>
              <a:ext cx="444490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44376" y="619091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47393" y="5602994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9576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63769" y="340974"/>
            <a:ext cx="3452814" cy="6138336"/>
            <a:chOff x="1063769" y="340974"/>
            <a:chExt cx="3452814" cy="613833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769" y="340974"/>
              <a:ext cx="3452814" cy="6138336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154545" y="1263187"/>
              <a:ext cx="3278909" cy="4342146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754908" y="5687089"/>
              <a:ext cx="2577517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244666" y="471087"/>
              <a:ext cx="278238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C0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325413" y="510614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C00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95278" y="5744100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719455" y="260926"/>
            <a:ext cx="4299527" cy="6449291"/>
            <a:chOff x="6719455" y="260926"/>
            <a:chExt cx="4299527" cy="644929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9455" y="260926"/>
              <a:ext cx="4299527" cy="6449291"/>
            </a:xfrm>
            <a:prstGeom prst="rect">
              <a:avLst/>
            </a:prstGeom>
          </p:spPr>
        </p:pic>
        <p:sp>
          <p:nvSpPr>
            <p:cNvPr id="10" name="Rounded Rectangle 9"/>
            <p:cNvSpPr/>
            <p:nvPr/>
          </p:nvSpPr>
          <p:spPr>
            <a:xfrm>
              <a:off x="6848763" y="1181430"/>
              <a:ext cx="4055334" cy="4642991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8326580" y="5936326"/>
              <a:ext cx="2577517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938884" y="389331"/>
              <a:ext cx="278238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019631" y="428858"/>
              <a:ext cx="16811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1">
                      <a:lumMod val="50000"/>
                    </a:schemeClr>
                  </a:solidFill>
                  <a:latin typeface="Showcard Gothic" panose="04020904020102020604" pitchFamily="82" charset="0"/>
                </a:rPr>
                <a:t>Dear</a:t>
              </a:r>
              <a:endParaRPr lang="en-US" sz="3200" dirty="0">
                <a:solidFill>
                  <a:schemeClr val="accent1">
                    <a:lumMod val="50000"/>
                  </a:schemeClr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8366950" y="5993337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4697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914685" y="340974"/>
            <a:ext cx="8163720" cy="6122790"/>
            <a:chOff x="2914685" y="340974"/>
            <a:chExt cx="8163720" cy="612279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14685" y="340974"/>
              <a:ext cx="4081860" cy="612279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6545" y="340974"/>
              <a:ext cx="4081860" cy="6122790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3091913" y="1257876"/>
              <a:ext cx="7806996" cy="4220759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6454000" y="5607724"/>
              <a:ext cx="444490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00206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3091913" y="515306"/>
              <a:ext cx="444490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177613" y="584689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86418" y="5702225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4281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92218" y="227907"/>
            <a:ext cx="5718013" cy="6242165"/>
            <a:chOff x="2392218" y="227907"/>
            <a:chExt cx="5718013" cy="624216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2218" y="227907"/>
              <a:ext cx="5718013" cy="6242165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2576944" y="399439"/>
              <a:ext cx="2516349" cy="54079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5323655" y="5701752"/>
              <a:ext cx="2554961" cy="551452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46986" y="406422"/>
              <a:ext cx="1263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70C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70C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401991" y="5729984"/>
              <a:ext cx="1263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554626" y="1077838"/>
              <a:ext cx="5434829" cy="4325435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1149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00363" y="415635"/>
            <a:ext cx="4858327" cy="6072909"/>
            <a:chOff x="600363" y="415635"/>
            <a:chExt cx="4858327" cy="607290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363" y="415635"/>
              <a:ext cx="4858327" cy="6072909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736666" y="1302459"/>
              <a:ext cx="4539820" cy="4173721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911927" y="5633998"/>
              <a:ext cx="3393133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bg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736666" y="540471"/>
              <a:ext cx="278238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C0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31576" y="609854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C00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14696" y="5701740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17016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40509" y="232063"/>
            <a:ext cx="10409382" cy="6505864"/>
            <a:chOff x="840509" y="232063"/>
            <a:chExt cx="10409382" cy="650586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509" y="232063"/>
              <a:ext cx="10409382" cy="6505864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015999" y="1357877"/>
              <a:ext cx="10039927" cy="4383421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5246044" y="5840598"/>
              <a:ext cx="5809882" cy="69981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015999" y="391192"/>
              <a:ext cx="5809882" cy="77557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60200" y="455813"/>
              <a:ext cx="21974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  <a:endParaRPr lang="en-US" sz="36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372872" y="5863986"/>
              <a:ext cx="21974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66FF33"/>
                  </a:solidFill>
                  <a:latin typeface="Showcard Gothic" panose="04020904020102020604" pitchFamily="82" charset="0"/>
                </a:rPr>
                <a:t>From</a:t>
              </a:r>
              <a:endParaRPr lang="en-US" sz="3600" dirty="0">
                <a:solidFill>
                  <a:srgbClr val="66FF33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0937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58805" y="129309"/>
            <a:ext cx="5304675" cy="6608618"/>
            <a:chOff x="458805" y="129309"/>
            <a:chExt cx="5304675" cy="660861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805" y="129309"/>
              <a:ext cx="5304675" cy="6608618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591126" y="1311972"/>
              <a:ext cx="4922983" cy="4383421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237673" y="5897684"/>
              <a:ext cx="4211780" cy="69981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101600">
                <a:schemeClr val="bg1">
                  <a:lumMod val="65000"/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91126" y="391192"/>
              <a:ext cx="3075710" cy="77557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101600">
                <a:schemeClr val="bg1">
                  <a:lumMod val="75000"/>
                  <a:alpha val="6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99852" y="455813"/>
              <a:ext cx="21974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Showcard Gothic" panose="04020904020102020604" pitchFamily="82" charset="0"/>
                </a:rPr>
                <a:t>Dear</a:t>
              </a:r>
              <a:endParaRPr lang="en-US" sz="3600" dirty="0"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390071" y="5929252"/>
              <a:ext cx="21974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atin typeface="Showcard Gothic" panose="04020904020102020604" pitchFamily="82" charset="0"/>
                </a:rPr>
                <a:t>From</a:t>
              </a:r>
              <a:endParaRPr lang="en-US" sz="36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20981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491199" y="438425"/>
            <a:ext cx="8573539" cy="5772728"/>
            <a:chOff x="1491199" y="438425"/>
            <a:chExt cx="8573539" cy="577272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1199" y="438425"/>
              <a:ext cx="4307342" cy="577272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7396" y="438426"/>
              <a:ext cx="4307342" cy="5772727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1653309" y="1357878"/>
              <a:ext cx="8211127" cy="3933825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996897" y="5390201"/>
              <a:ext cx="444490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00206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577175" y="595889"/>
              <a:ext cx="444490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653309" y="665272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25472" y="5478635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5289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00593" y="433251"/>
            <a:ext cx="11003062" cy="6189222"/>
            <a:chOff x="400593" y="433251"/>
            <a:chExt cx="11003062" cy="618922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593" y="433251"/>
              <a:ext cx="11003062" cy="6189222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587733" y="1357877"/>
              <a:ext cx="10652922" cy="4383421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430773" y="5741298"/>
              <a:ext cx="5809882" cy="77557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87733" y="538084"/>
              <a:ext cx="5809882" cy="77557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35327" y="612246"/>
              <a:ext cx="21974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36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557599" y="5805920"/>
              <a:ext cx="21974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00B050"/>
                  </a:solidFill>
                  <a:latin typeface="Showcard Gothic" panose="04020904020102020604" pitchFamily="82" charset="0"/>
                </a:rPr>
                <a:t>From</a:t>
              </a:r>
              <a:endParaRPr lang="en-US" sz="3600" dirty="0">
                <a:solidFill>
                  <a:srgbClr val="00B05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94243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02800" y="214441"/>
            <a:ext cx="8096250" cy="6425843"/>
            <a:chOff x="3902800" y="214441"/>
            <a:chExt cx="8096250" cy="642584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800" y="214441"/>
              <a:ext cx="8096250" cy="6425843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4181828" y="1173151"/>
              <a:ext cx="7576146" cy="4852813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7158754" y="5617646"/>
              <a:ext cx="4719758" cy="81663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00206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181829" y="411163"/>
              <a:ext cx="4719758" cy="81663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276739" y="480546"/>
              <a:ext cx="17851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36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87329" y="5706080"/>
              <a:ext cx="17851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  <a:endParaRPr lang="en-US" sz="36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9236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22555" y="128316"/>
            <a:ext cx="10545809" cy="6729683"/>
            <a:chOff x="722555" y="128316"/>
            <a:chExt cx="10545809" cy="672968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2555" y="128316"/>
              <a:ext cx="10545809" cy="6729683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016000" y="965137"/>
              <a:ext cx="10160000" cy="4983082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5565595" y="5833629"/>
              <a:ext cx="5388732" cy="78678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996633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016000" y="253350"/>
              <a:ext cx="4953019" cy="77724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21132" y="318806"/>
              <a:ext cx="21974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00B050"/>
                  </a:solidFill>
                  <a:latin typeface="Showcard Gothic" panose="04020904020102020604" pitchFamily="82" charset="0"/>
                </a:rPr>
                <a:t>Dear</a:t>
              </a:r>
              <a:endParaRPr lang="en-US" sz="3600" dirty="0">
                <a:solidFill>
                  <a:srgbClr val="00B05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92421" y="5903855"/>
              <a:ext cx="21974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996633"/>
                  </a:solidFill>
                  <a:latin typeface="Showcard Gothic" panose="04020904020102020604" pitchFamily="82" charset="0"/>
                </a:rPr>
                <a:t>From</a:t>
              </a:r>
              <a:endParaRPr lang="en-US" sz="3600" dirty="0">
                <a:solidFill>
                  <a:srgbClr val="996633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73503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25997" y="479842"/>
            <a:ext cx="10185546" cy="6083034"/>
            <a:chOff x="525997" y="479842"/>
            <a:chExt cx="10185546" cy="608303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997" y="479842"/>
              <a:ext cx="10185546" cy="6083034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738908" y="1363026"/>
              <a:ext cx="9812317" cy="4400465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5936512" y="5679293"/>
              <a:ext cx="4614714" cy="710212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996633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738909" y="611212"/>
              <a:ext cx="4241586" cy="70160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44040" y="663927"/>
              <a:ext cx="1881796" cy="646331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F9900"/>
                  </a:solidFill>
                  <a:latin typeface="Showcard Gothic" panose="04020904020102020604" pitchFamily="82" charset="0"/>
                </a:rPr>
                <a:t>Dear</a:t>
              </a:r>
              <a:endParaRPr lang="en-US" sz="3600" dirty="0">
                <a:solidFill>
                  <a:srgbClr val="FF99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34167" y="5743174"/>
              <a:ext cx="18817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996633"/>
                  </a:solidFill>
                  <a:latin typeface="Showcard Gothic" panose="04020904020102020604" pitchFamily="82" charset="0"/>
                </a:rPr>
                <a:t>From</a:t>
              </a:r>
              <a:endParaRPr lang="en-US" sz="3600" dirty="0">
                <a:solidFill>
                  <a:srgbClr val="996633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95106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63781" y="473363"/>
            <a:ext cx="9772073" cy="6107546"/>
            <a:chOff x="1163781" y="473363"/>
            <a:chExt cx="9772073" cy="610754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3781" y="473363"/>
              <a:ext cx="9772073" cy="6107546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293091" y="1427680"/>
              <a:ext cx="9522691" cy="4400465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6201068" y="5743947"/>
              <a:ext cx="4614714" cy="710212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996633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293091" y="648230"/>
              <a:ext cx="4241586" cy="70160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25931" y="703500"/>
              <a:ext cx="1881796" cy="646331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996633"/>
                  </a:solidFill>
                  <a:latin typeface="Showcard Gothic" panose="04020904020102020604" pitchFamily="82" charset="0"/>
                </a:rPr>
                <a:t>Dear</a:t>
              </a:r>
              <a:endParaRPr lang="en-US" sz="3600" dirty="0">
                <a:solidFill>
                  <a:srgbClr val="996633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274313" y="5775887"/>
              <a:ext cx="18817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996633"/>
                  </a:solidFill>
                  <a:latin typeface="Showcard Gothic" panose="04020904020102020604" pitchFamily="82" charset="0"/>
                </a:rPr>
                <a:t>From</a:t>
              </a:r>
              <a:endParaRPr lang="en-US" sz="3600" dirty="0">
                <a:solidFill>
                  <a:srgbClr val="996633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20436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08363" y="332510"/>
            <a:ext cx="9938327" cy="6211454"/>
            <a:chOff x="1108363" y="332510"/>
            <a:chExt cx="9938327" cy="621145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363" y="332510"/>
              <a:ext cx="9938327" cy="6211454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311565" y="1246910"/>
              <a:ext cx="9550400" cy="4460430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7063022" y="5794658"/>
              <a:ext cx="3699373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00206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11565" y="418922"/>
              <a:ext cx="5949671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22391" y="488305"/>
              <a:ext cx="22502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158760" y="5864041"/>
              <a:ext cx="22502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764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385619" y="67367"/>
            <a:ext cx="10295829" cy="6501588"/>
            <a:chOff x="385619" y="67367"/>
            <a:chExt cx="10295829" cy="650158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619" y="67368"/>
              <a:ext cx="5201974" cy="650158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79474" y="67367"/>
              <a:ext cx="5201974" cy="6501587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794326" y="473329"/>
              <a:ext cx="2516349" cy="54079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651220" y="5596295"/>
              <a:ext cx="2554961" cy="551452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64368" y="480312"/>
              <a:ext cx="1263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0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664901" y="5596294"/>
              <a:ext cx="1263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772008" y="1151728"/>
              <a:ext cx="9498828" cy="4196127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120617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50371" y="130629"/>
            <a:ext cx="7936992" cy="6454898"/>
            <a:chOff x="250371" y="130629"/>
            <a:chExt cx="7936992" cy="645489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08"/>
            <a:stretch/>
          </p:blipFill>
          <p:spPr>
            <a:xfrm>
              <a:off x="250371" y="130629"/>
              <a:ext cx="3968496" cy="6454898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08"/>
            <a:stretch/>
          </p:blipFill>
          <p:spPr>
            <a:xfrm flipH="1">
              <a:off x="4218867" y="130629"/>
              <a:ext cx="3968496" cy="6454898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332510" y="1062183"/>
              <a:ext cx="7684654" cy="4460430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353428" y="5688614"/>
              <a:ext cx="3699373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332510" y="234195"/>
              <a:ext cx="2687781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3336" y="303578"/>
              <a:ext cx="2250298" cy="523220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Dear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49166" y="5757997"/>
              <a:ext cx="22502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77520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897974" y="576924"/>
            <a:ext cx="6469942" cy="5751438"/>
            <a:chOff x="2897974" y="576924"/>
            <a:chExt cx="6469942" cy="575143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7974" y="576924"/>
              <a:ext cx="3234971" cy="575143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32945" y="576924"/>
              <a:ext cx="3234971" cy="5751438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3057236" y="1427680"/>
              <a:ext cx="6114473" cy="3935433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366326" y="5458691"/>
              <a:ext cx="3842327" cy="710212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045903" y="655801"/>
              <a:ext cx="4241586" cy="70160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11620" y="696027"/>
              <a:ext cx="1881796" cy="646331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  <a:endParaRPr lang="en-US" sz="36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534677" y="5522572"/>
              <a:ext cx="18817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0070C0"/>
                  </a:solidFill>
                  <a:latin typeface="Showcard Gothic" panose="04020904020102020604" pitchFamily="82" charset="0"/>
                </a:rPr>
                <a:t>From</a:t>
              </a:r>
              <a:endParaRPr lang="en-US" sz="3600" dirty="0">
                <a:solidFill>
                  <a:srgbClr val="0070C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7802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526868" y="559524"/>
            <a:ext cx="7585166" cy="5688875"/>
            <a:chOff x="526868" y="559524"/>
            <a:chExt cx="7585166" cy="568887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868" y="559524"/>
              <a:ext cx="3792583" cy="568887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9451" y="559524"/>
              <a:ext cx="3792583" cy="5688875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692727" y="1409208"/>
              <a:ext cx="7185891" cy="3935433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4088831" y="5414919"/>
              <a:ext cx="3842327" cy="710212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81394" y="637329"/>
              <a:ext cx="4241586" cy="70160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7111" y="677555"/>
              <a:ext cx="1881796" cy="646331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92D050"/>
                  </a:solidFill>
                  <a:latin typeface="Showcard Gothic" panose="04020904020102020604" pitchFamily="82" charset="0"/>
                </a:rPr>
                <a:t>Dear</a:t>
              </a:r>
              <a:endParaRPr lang="en-US" sz="3600" dirty="0">
                <a:solidFill>
                  <a:srgbClr val="92D05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257182" y="5478800"/>
              <a:ext cx="18817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0070C0"/>
                  </a:solidFill>
                  <a:latin typeface="Showcard Gothic" panose="04020904020102020604" pitchFamily="82" charset="0"/>
                </a:rPr>
                <a:t>From</a:t>
              </a:r>
              <a:endParaRPr lang="en-US" sz="3600" dirty="0">
                <a:solidFill>
                  <a:srgbClr val="0070C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48305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470826" y="447303"/>
            <a:ext cx="7708174" cy="6082938"/>
            <a:chOff x="2470826" y="447303"/>
            <a:chExt cx="7708174" cy="608293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0826" y="447303"/>
              <a:ext cx="7708174" cy="6082938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2697018" y="1427680"/>
              <a:ext cx="7222837" cy="4082728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077528" y="5633278"/>
              <a:ext cx="3842327" cy="710212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697018" y="603209"/>
              <a:ext cx="4241586" cy="70160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62735" y="643435"/>
              <a:ext cx="1881796" cy="646331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  <a:endParaRPr lang="en-US" sz="36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245879" y="5697159"/>
              <a:ext cx="18817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0070C0"/>
                  </a:solidFill>
                  <a:latin typeface="Showcard Gothic" panose="04020904020102020604" pitchFamily="82" charset="0"/>
                </a:rPr>
                <a:t>From</a:t>
              </a:r>
              <a:endParaRPr lang="en-US" sz="3600" dirty="0">
                <a:solidFill>
                  <a:srgbClr val="0070C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35655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05084" y="391885"/>
            <a:ext cx="10266158" cy="6082938"/>
            <a:chOff x="405084" y="391885"/>
            <a:chExt cx="10266158" cy="6082938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9589" y="391885"/>
              <a:ext cx="3421653" cy="608293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26737" y="391885"/>
              <a:ext cx="3421653" cy="6082938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084" y="391885"/>
              <a:ext cx="3421653" cy="6082938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563418" y="1363026"/>
              <a:ext cx="9987807" cy="4230949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5936512" y="5679293"/>
              <a:ext cx="4614714" cy="710212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738909" y="611212"/>
              <a:ext cx="4241586" cy="70160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44040" y="663927"/>
              <a:ext cx="1881796" cy="646331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  <a:endParaRPr lang="en-US" sz="36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34167" y="5743174"/>
              <a:ext cx="18817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From</a:t>
              </a:r>
              <a:endParaRPr lang="en-US" sz="36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28009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3008247" y="289231"/>
            <a:ext cx="6793342" cy="6074228"/>
            <a:chOff x="3008247" y="316939"/>
            <a:chExt cx="6793342" cy="60742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4918" y="316939"/>
              <a:ext cx="3396671" cy="607422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008247" y="316939"/>
              <a:ext cx="3396671" cy="6074228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3149600" y="1298371"/>
              <a:ext cx="6474692" cy="4082728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817909" y="5503969"/>
              <a:ext cx="3842327" cy="710212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3072951" y="456855"/>
              <a:ext cx="4241586" cy="70160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149600" y="456855"/>
              <a:ext cx="1881796" cy="646331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36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918830" y="5535909"/>
              <a:ext cx="18817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0070C0"/>
                  </a:solidFill>
                  <a:latin typeface="Showcard Gothic" panose="04020904020102020604" pitchFamily="82" charset="0"/>
                </a:rPr>
                <a:t>From</a:t>
              </a:r>
              <a:endParaRPr lang="en-US" sz="3600" dirty="0">
                <a:solidFill>
                  <a:srgbClr val="0070C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64651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19954" y="518555"/>
            <a:ext cx="6825616" cy="5691719"/>
            <a:chOff x="1619954" y="518555"/>
            <a:chExt cx="6825616" cy="569171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19954" y="518555"/>
              <a:ext cx="3412808" cy="569171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032762" y="518555"/>
              <a:ext cx="3412808" cy="5691719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1795416" y="1455389"/>
              <a:ext cx="6474692" cy="3883229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467148" y="5414652"/>
              <a:ext cx="3842327" cy="710212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718767" y="613873"/>
              <a:ext cx="3407415" cy="70160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95416" y="613873"/>
              <a:ext cx="1881796" cy="646331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36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60901" y="5478533"/>
              <a:ext cx="18817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  <a:endParaRPr lang="en-US" sz="36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2674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079719" y="568167"/>
            <a:ext cx="6131652" cy="5450357"/>
            <a:chOff x="1079719" y="568167"/>
            <a:chExt cx="6131652" cy="545035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9719" y="568167"/>
              <a:ext cx="3065826" cy="545035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45545" y="568167"/>
              <a:ext cx="3065826" cy="5450357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1155348" y="1488965"/>
              <a:ext cx="5910470" cy="3600272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3223491" y="5183849"/>
              <a:ext cx="3842327" cy="710212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155348" y="706236"/>
              <a:ext cx="3407415" cy="70160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231997" y="706236"/>
              <a:ext cx="1881796" cy="646331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36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16371" y="5215789"/>
              <a:ext cx="18817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  <a:endParaRPr lang="en-US" sz="36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04388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532672" y="265716"/>
            <a:ext cx="4298210" cy="6445822"/>
            <a:chOff x="532672" y="265716"/>
            <a:chExt cx="4298210" cy="644582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672" y="265716"/>
              <a:ext cx="4298210" cy="6445822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656584" y="1384507"/>
              <a:ext cx="4072434" cy="4378984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745673" y="5882408"/>
              <a:ext cx="2983345" cy="710212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30476" y="552336"/>
              <a:ext cx="3259634" cy="70160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7124" y="552336"/>
              <a:ext cx="1881796" cy="646331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36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776239" y="5946289"/>
              <a:ext cx="14611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  <a:endParaRPr lang="en-US" sz="36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39502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74201" y="100578"/>
            <a:ext cx="4015035" cy="6757422"/>
            <a:chOff x="1074201" y="100578"/>
            <a:chExt cx="4015035" cy="675742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4201" y="100578"/>
              <a:ext cx="4015035" cy="6757422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173821" y="1038128"/>
              <a:ext cx="3749161" cy="4935515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939637" y="6001279"/>
              <a:ext cx="2983345" cy="710212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173821" y="272647"/>
              <a:ext cx="3259634" cy="70160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99922" y="300281"/>
              <a:ext cx="1881796" cy="646331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36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39637" y="6065160"/>
              <a:ext cx="14611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  <a:endParaRPr lang="en-US" sz="36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2843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234592" y="817417"/>
            <a:ext cx="9285625" cy="5223164"/>
            <a:chOff x="1234592" y="817417"/>
            <a:chExt cx="9285625" cy="522316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4592" y="817417"/>
              <a:ext cx="9285625" cy="5223164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394690" y="1036747"/>
              <a:ext cx="2516349" cy="54079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996633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7789766" y="5346913"/>
              <a:ext cx="2554961" cy="551452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64732" y="1043730"/>
              <a:ext cx="1263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996633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996633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803447" y="5375145"/>
              <a:ext cx="1263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B0F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B0F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372372" y="1715146"/>
              <a:ext cx="8972355" cy="3494163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997985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265381" y="424014"/>
            <a:ext cx="9000442" cy="6000295"/>
            <a:chOff x="1265381" y="424014"/>
            <a:chExt cx="9000442" cy="600029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5381" y="424014"/>
              <a:ext cx="4500221" cy="600029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65602" y="424014"/>
              <a:ext cx="4500221" cy="6000295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1440873" y="1363026"/>
              <a:ext cx="8580582" cy="4145631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034167" y="5593975"/>
              <a:ext cx="3987288" cy="710212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662545" y="611212"/>
              <a:ext cx="3317950" cy="70160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62545" y="638846"/>
              <a:ext cx="1472021" cy="646331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F0000"/>
                  </a:solidFill>
                  <a:latin typeface="Showcard Gothic" panose="04020904020102020604" pitchFamily="82" charset="0"/>
                </a:rPr>
                <a:t>Dear</a:t>
              </a:r>
              <a:endParaRPr lang="en-US" sz="3600" dirty="0">
                <a:solidFill>
                  <a:srgbClr val="FF0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133916" y="5643317"/>
              <a:ext cx="18817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From</a:t>
              </a:r>
              <a:endParaRPr lang="en-US" sz="36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26901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92262" y="214441"/>
            <a:ext cx="6722266" cy="6434321"/>
            <a:chOff x="392262" y="214441"/>
            <a:chExt cx="6722266" cy="643432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53395" y="222919"/>
              <a:ext cx="3361133" cy="6425843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262" y="214441"/>
              <a:ext cx="3361133" cy="6425843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471055" y="1149952"/>
              <a:ext cx="6493163" cy="4495385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3048447" y="5791944"/>
              <a:ext cx="3987288" cy="710212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71055" y="399009"/>
              <a:ext cx="3317950" cy="70160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71055" y="426643"/>
              <a:ext cx="1472021" cy="646331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F0000"/>
                  </a:solidFill>
                  <a:latin typeface="Showcard Gothic" panose="04020904020102020604" pitchFamily="82" charset="0"/>
                </a:rPr>
                <a:t>Dear</a:t>
              </a:r>
              <a:endParaRPr lang="en-US" sz="3600" dirty="0">
                <a:solidFill>
                  <a:srgbClr val="FF0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160295" y="5859833"/>
              <a:ext cx="18817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FFFF00"/>
                  </a:solidFill>
                  <a:latin typeface="Showcard Gothic" panose="04020904020102020604" pitchFamily="82" charset="0"/>
                </a:rPr>
                <a:t>From</a:t>
              </a:r>
              <a:endParaRPr lang="en-US" sz="3600" dirty="0">
                <a:solidFill>
                  <a:srgbClr val="FFFF0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38137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927099" y="134651"/>
            <a:ext cx="4134428" cy="6576840"/>
            <a:chOff x="927099" y="134651"/>
            <a:chExt cx="4134428" cy="657684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7099" y="134651"/>
              <a:ext cx="4134428" cy="6576840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040373" y="1033823"/>
              <a:ext cx="3882609" cy="4935515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1939637" y="6001279"/>
              <a:ext cx="2983345" cy="630430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040373" y="235589"/>
              <a:ext cx="3259634" cy="70160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12517" y="277033"/>
              <a:ext cx="1881796" cy="646331"/>
            </a:xfrm>
            <a:prstGeom prst="rect">
              <a:avLst/>
            </a:prstGeom>
            <a:noFill/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36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70203" y="6025269"/>
              <a:ext cx="14611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  <a:endParaRPr lang="en-US" sz="36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773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441899" y="581891"/>
            <a:ext cx="9761810" cy="5491018"/>
            <a:chOff x="1441899" y="581891"/>
            <a:chExt cx="9761810" cy="549101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899" y="581891"/>
              <a:ext cx="9761810" cy="5491018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1634836" y="815075"/>
              <a:ext cx="2516349" cy="54079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0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8436312" y="5353962"/>
              <a:ext cx="2554961" cy="551452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04878" y="822058"/>
              <a:ext cx="1263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0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518162" y="5353962"/>
              <a:ext cx="1263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612518" y="1493474"/>
              <a:ext cx="9378755" cy="3692993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1040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1" y="655782"/>
            <a:ext cx="5153890" cy="25769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509491" y="655781"/>
            <a:ext cx="5153892" cy="2576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55601" y="3232726"/>
            <a:ext cx="5153890" cy="25769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491" y="3232727"/>
            <a:ext cx="5153888" cy="2576944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72654" y="787366"/>
            <a:ext cx="2516349" cy="540795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740411" y="5158758"/>
            <a:ext cx="2554961" cy="551452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42696" y="794349"/>
            <a:ext cx="1263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  <a:endParaRPr lang="en-US" sz="2800" dirty="0">
              <a:solidFill>
                <a:srgbClr val="FF0000"/>
              </a:solidFill>
              <a:latin typeface="Showcard Gothic" panose="04020904020102020604" pitchFamily="8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34671" y="5186990"/>
            <a:ext cx="1263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Showcard Gothic" panose="04020904020102020604" pitchFamily="82" charset="0"/>
              </a:rPr>
              <a:t>From</a:t>
            </a:r>
            <a:endParaRPr lang="en-US" sz="2800" dirty="0">
              <a:latin typeface="Showcard Gothic" panose="04020904020102020604" pitchFamily="82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42696" y="1465765"/>
            <a:ext cx="9775921" cy="3593533"/>
          </a:xfrm>
          <a:prstGeom prst="roundRect">
            <a:avLst/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346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581006" y="646545"/>
            <a:ext cx="7715250" cy="5301673"/>
            <a:chOff x="1581006" y="646545"/>
            <a:chExt cx="7715250" cy="530167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694"/>
            <a:stretch/>
          </p:blipFill>
          <p:spPr>
            <a:xfrm>
              <a:off x="1581006" y="646545"/>
              <a:ext cx="3857625" cy="530167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694"/>
            <a:stretch/>
          </p:blipFill>
          <p:spPr>
            <a:xfrm flipH="1">
              <a:off x="5438631" y="646545"/>
              <a:ext cx="3857625" cy="5301673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1791854" y="769856"/>
              <a:ext cx="2516349" cy="54079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604338" y="5234838"/>
              <a:ext cx="2554961" cy="551452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61896" y="776839"/>
              <a:ext cx="1263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70C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70C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35543" y="5268941"/>
              <a:ext cx="12637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717963" y="1448255"/>
              <a:ext cx="7407564" cy="3593533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4266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144</Words>
  <Application>Microsoft Office PowerPoint</Application>
  <PresentationFormat>Widescreen</PresentationFormat>
  <Paragraphs>144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Showcard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Ishita</dc:creator>
  <cp:lastModifiedBy>Ishita</cp:lastModifiedBy>
  <cp:revision>86</cp:revision>
  <dcterms:created xsi:type="dcterms:W3CDTF">2021-04-19T06:32:21Z</dcterms:created>
  <dcterms:modified xsi:type="dcterms:W3CDTF">2021-09-01T03:57:52Z</dcterms:modified>
</cp:coreProperties>
</file>